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"/>
            <a:ext cx="23336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"/>
            <a:ext cx="23336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"/>
            <a:ext cx="23336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"/>
            <a:ext cx="23336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"/>
            <a:ext cx="23336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"/>
            <a:ext cx="23336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"/>
            <a:ext cx="23336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Sachi</cp:lastModifiedBy>
  <cp:revision>24</cp:revision>
  <dcterms:created xsi:type="dcterms:W3CDTF">2017-12-21T10:51:09Z</dcterms:created>
  <dcterms:modified xsi:type="dcterms:W3CDTF">2022-01-08T07:16:16Z</dcterms:modified>
</cp:coreProperties>
</file>